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5" r:id="rId6"/>
    <p:sldMasterId id="2147483674" r:id="rId7"/>
  </p:sldMasterIdLst>
  <p:sldIdLst>
    <p:sldId id="256" r:id="rId8"/>
    <p:sldId id="257" r:id="rId9"/>
    <p:sldId id="260" r:id="rId10"/>
    <p:sldId id="259" r:id="rId11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A63"/>
    <a:srgbClr val="606A35"/>
    <a:srgbClr val="007B89"/>
    <a:srgbClr val="163047"/>
    <a:srgbClr val="293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8E8754-C92F-4A85-B6FE-8D4046839EB3}" v="30" dt="2026-04-27T12:58:24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gner S T Medeiros" userId="05276a5c79564d2a" providerId="LiveId" clId="{1D938B1C-83F2-4E81-ACF5-0F2975EC9315}"/>
    <pc:docChg chg="undo custSel addSld delSld modSld modMainMaster">
      <pc:chgData name="Wagner S T Medeiros" userId="05276a5c79564d2a" providerId="LiveId" clId="{1D938B1C-83F2-4E81-ACF5-0F2975EC9315}" dt="2026-04-27T12:58:24.931" v="90"/>
      <pc:docMkLst>
        <pc:docMk/>
      </pc:docMkLst>
      <pc:sldChg chg="modSp mod setBg">
        <pc:chgData name="Wagner S T Medeiros" userId="05276a5c79564d2a" providerId="LiveId" clId="{1D938B1C-83F2-4E81-ACF5-0F2975EC9315}" dt="2026-04-27T12:52:57.026" v="32" actId="207"/>
        <pc:sldMkLst>
          <pc:docMk/>
          <pc:sldMk cId="0" sldId="256"/>
        </pc:sldMkLst>
        <pc:spChg chg="mod">
          <ac:chgData name="Wagner S T Medeiros" userId="05276a5c79564d2a" providerId="LiveId" clId="{1D938B1C-83F2-4E81-ACF5-0F2975EC9315}" dt="2026-04-27T12:52:57.026" v="32" actId="207"/>
          <ac:spMkLst>
            <pc:docMk/>
            <pc:sldMk cId="0" sldId="256"/>
            <ac:spMk id="5" creationId="{93310BE3-6F53-D7B3-E6AF-DD3511D2FD2C}"/>
          </ac:spMkLst>
        </pc:spChg>
      </pc:sldChg>
      <pc:sldChg chg="modSp mod setBg">
        <pc:chgData name="Wagner S T Medeiros" userId="05276a5c79564d2a" providerId="LiveId" clId="{1D938B1C-83F2-4E81-ACF5-0F2975EC9315}" dt="2026-04-27T12:53:24.468" v="35" actId="207"/>
        <pc:sldMkLst>
          <pc:docMk/>
          <pc:sldMk cId="0" sldId="257"/>
        </pc:sldMkLst>
        <pc:spChg chg="mod">
          <ac:chgData name="Wagner S T Medeiros" userId="05276a5c79564d2a" providerId="LiveId" clId="{1D938B1C-83F2-4E81-ACF5-0F2975EC9315}" dt="2026-04-27T12:53:24.468" v="35" actId="207"/>
          <ac:spMkLst>
            <pc:docMk/>
            <pc:sldMk cId="0" sldId="257"/>
            <ac:spMk id="116" creationId="{00000000-0000-0000-0000-000000000000}"/>
          </ac:spMkLst>
        </pc:spChg>
      </pc:sldChg>
      <pc:sldChg chg="modSp mod setBg">
        <pc:chgData name="Wagner S T Medeiros" userId="05276a5c79564d2a" providerId="LiveId" clId="{1D938B1C-83F2-4E81-ACF5-0F2975EC9315}" dt="2026-04-27T12:57:38.507" v="76" actId="1036"/>
        <pc:sldMkLst>
          <pc:docMk/>
          <pc:sldMk cId="0" sldId="259"/>
        </pc:sldMkLst>
        <pc:spChg chg="mod">
          <ac:chgData name="Wagner S T Medeiros" userId="05276a5c79564d2a" providerId="LiveId" clId="{1D938B1C-83F2-4E81-ACF5-0F2975EC9315}" dt="2026-04-27T12:57:38.507" v="76" actId="1036"/>
          <ac:spMkLst>
            <pc:docMk/>
            <pc:sldMk cId="0" sldId="259"/>
            <ac:spMk id="2" creationId="{1131C1E5-4282-2F2A-5C30-9AF4DE7746D4}"/>
          </ac:spMkLst>
        </pc:spChg>
        <pc:spChg chg="mod">
          <ac:chgData name="Wagner S T Medeiros" userId="05276a5c79564d2a" providerId="LiveId" clId="{1D938B1C-83F2-4E81-ACF5-0F2975EC9315}" dt="2026-04-27T12:57:38.507" v="76" actId="1036"/>
          <ac:spMkLst>
            <pc:docMk/>
            <pc:sldMk cId="0" sldId="259"/>
            <ac:spMk id="119" creationId="{00000000-0000-0000-0000-000000000000}"/>
          </ac:spMkLst>
        </pc:spChg>
      </pc:sldChg>
      <pc:sldChg chg="setBg">
        <pc:chgData name="Wagner S T Medeiros" userId="05276a5c79564d2a" providerId="LiveId" clId="{1D938B1C-83F2-4E81-ACF5-0F2975EC9315}" dt="2026-04-27T12:54:03.361" v="39"/>
        <pc:sldMkLst>
          <pc:docMk/>
          <pc:sldMk cId="79961483" sldId="260"/>
        </pc:sldMkLst>
      </pc:sldChg>
      <pc:sldMasterChg chg="setBg modSldLayout">
        <pc:chgData name="Wagner S T Medeiros" userId="05276a5c79564d2a" providerId="LiveId" clId="{1D938B1C-83F2-4E81-ACF5-0F2975EC9315}" dt="2026-04-27T12:57:58.717" v="80"/>
        <pc:sldMasterMkLst>
          <pc:docMk/>
          <pc:sldMasterMk cId="0" sldId="2147483648"/>
        </pc:sldMasterMkLst>
        <pc:sldLayoutChg chg="setBg">
          <pc:chgData name="Wagner S T Medeiros" userId="05276a5c79564d2a" providerId="LiveId" clId="{1D938B1C-83F2-4E81-ACF5-0F2975EC9315}" dt="2026-04-27T12:57:52.134" v="78"/>
          <pc:sldLayoutMkLst>
            <pc:docMk/>
            <pc:sldMasterMk cId="0" sldId="2147483648"/>
            <pc:sldLayoutMk cId="0" sldId="2147483649"/>
          </pc:sldLayoutMkLst>
        </pc:sldLayoutChg>
      </pc:sldMasterChg>
      <pc:sldMasterChg chg="setBg modSldLayout">
        <pc:chgData name="Wagner S T Medeiros" userId="05276a5c79564d2a" providerId="LiveId" clId="{1D938B1C-83F2-4E81-ACF5-0F2975EC9315}" dt="2026-04-27T12:58:09.730" v="84"/>
        <pc:sldMasterMkLst>
          <pc:docMk/>
          <pc:sldMasterMk cId="0" sldId="2147483661"/>
        </pc:sldMasterMkLst>
        <pc:sldLayoutChg chg="setBg">
          <pc:chgData name="Wagner S T Medeiros" userId="05276a5c79564d2a" providerId="LiveId" clId="{1D938B1C-83F2-4E81-ACF5-0F2975EC9315}" dt="2026-04-27T12:58:09.730" v="84"/>
          <pc:sldLayoutMkLst>
            <pc:docMk/>
            <pc:sldMasterMk cId="0" sldId="2147483661"/>
            <pc:sldLayoutMk cId="0" sldId="2147483662"/>
          </pc:sldLayoutMkLst>
        </pc:sldLayoutChg>
      </pc:sldMasterChg>
      <pc:sldMasterChg chg="setBg">
        <pc:chgData name="Wagner S T Medeiros" userId="05276a5c79564d2a" providerId="LiveId" clId="{1D938B1C-83F2-4E81-ACF5-0F2975EC9315}" dt="2026-04-27T12:58:24.931" v="90"/>
        <pc:sldMasterMkLst>
          <pc:docMk/>
          <pc:sldMasterMk cId="2859096942" sldId="2147483674"/>
        </pc:sldMasterMkLst>
      </pc:sldMasterChg>
      <pc:sldMasterChg chg="setBg modSldLayout">
        <pc:chgData name="Wagner S T Medeiros" userId="05276a5c79564d2a" providerId="LiveId" clId="{1D938B1C-83F2-4E81-ACF5-0F2975EC9315}" dt="2026-04-27T12:58:20.153" v="88"/>
        <pc:sldMasterMkLst>
          <pc:docMk/>
          <pc:sldMasterMk cId="4040899966" sldId="2147483675"/>
        </pc:sldMasterMkLst>
        <pc:sldLayoutChg chg="setBg">
          <pc:chgData name="Wagner S T Medeiros" userId="05276a5c79564d2a" providerId="LiveId" clId="{1D938B1C-83F2-4E81-ACF5-0F2975EC9315}" dt="2026-04-27T12:58:20.153" v="88"/>
          <pc:sldLayoutMkLst>
            <pc:docMk/>
            <pc:sldMasterMk cId="4040899966" sldId="2147483675"/>
            <pc:sldLayoutMk cId="108446647" sldId="214748367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4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 dirty="0">
                <a:latin typeface="Arial"/>
              </a:rPr>
              <a:t>Click </a:t>
            </a:r>
            <a:r>
              <a:rPr lang="pt-BR" sz="4400" b="0" strike="noStrike" spc="-1" dirty="0" err="1">
                <a:latin typeface="Arial"/>
              </a:rPr>
              <a:t>to</a:t>
            </a:r>
            <a:r>
              <a:rPr lang="pt-BR" sz="4400" b="0" strike="noStrike" spc="-1" dirty="0">
                <a:latin typeface="Arial"/>
              </a:rPr>
              <a:t> </a:t>
            </a:r>
            <a:r>
              <a:rPr lang="pt-BR" sz="4400" b="0" strike="noStrike" spc="-1" dirty="0" err="1">
                <a:latin typeface="Arial"/>
              </a:rPr>
              <a:t>edit</a:t>
            </a:r>
            <a:r>
              <a:rPr lang="pt-BR" sz="4400" b="0" strike="noStrike" spc="-1" dirty="0">
                <a:latin typeface="Arial"/>
              </a:rPr>
              <a:t> </a:t>
            </a:r>
            <a:r>
              <a:rPr lang="pt-BR" sz="4400" b="0" strike="noStrike" spc="-1" dirty="0" err="1">
                <a:latin typeface="Arial"/>
              </a:rPr>
              <a:t>the</a:t>
            </a:r>
            <a:r>
              <a:rPr lang="pt-BR" sz="4400" b="0" strike="noStrike" spc="-1" dirty="0">
                <a:latin typeface="Arial"/>
              </a:rPr>
              <a:t> </a:t>
            </a:r>
            <a:r>
              <a:rPr lang="pt-BR" sz="4400" b="0" strike="noStrike" spc="-1" dirty="0" err="1">
                <a:latin typeface="Arial"/>
              </a:rPr>
              <a:t>title</a:t>
            </a:r>
            <a:r>
              <a:rPr lang="pt-BR" sz="4400" b="0" strike="noStrike" spc="-1" dirty="0">
                <a:latin typeface="Arial"/>
              </a:rPr>
              <a:t> </a:t>
            </a:r>
            <a:r>
              <a:rPr lang="pt-BR" sz="4400" b="0" strike="noStrike" spc="-1" dirty="0" err="1">
                <a:latin typeface="Arial"/>
              </a:rPr>
              <a:t>text</a:t>
            </a:r>
            <a:r>
              <a:rPr lang="pt-BR" sz="4400" b="0" strike="noStrike" spc="-1" dirty="0">
                <a:latin typeface="Arial"/>
              </a:rPr>
              <a:t> </a:t>
            </a:r>
            <a:r>
              <a:rPr lang="pt-BR" sz="4400" b="0" strike="noStrike" spc="-1" dirty="0" err="1">
                <a:latin typeface="Arial"/>
              </a:rPr>
              <a:t>format</a:t>
            </a:r>
            <a:endParaRPr lang="pt-BR" sz="4400" b="0" strike="noStrike" spc="-1" dirty="0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 dirty="0">
                <a:latin typeface="Arial"/>
              </a:rPr>
              <a:t>Click </a:t>
            </a:r>
            <a:r>
              <a:rPr lang="pt-BR" sz="3200" b="0" strike="noStrike" spc="-1" dirty="0" err="1">
                <a:latin typeface="Arial"/>
              </a:rPr>
              <a:t>to</a:t>
            </a:r>
            <a:r>
              <a:rPr lang="pt-BR" sz="3200" b="0" strike="noStrike" spc="-1" dirty="0">
                <a:latin typeface="Arial"/>
              </a:rPr>
              <a:t> </a:t>
            </a:r>
            <a:r>
              <a:rPr lang="pt-BR" sz="3200" b="0" strike="noStrike" spc="-1" dirty="0" err="1">
                <a:latin typeface="Arial"/>
              </a:rPr>
              <a:t>edit</a:t>
            </a:r>
            <a:r>
              <a:rPr lang="pt-BR" sz="3200" b="0" strike="noStrike" spc="-1" dirty="0">
                <a:latin typeface="Arial"/>
              </a:rPr>
              <a:t> </a:t>
            </a:r>
            <a:r>
              <a:rPr lang="pt-BR" sz="3200" b="0" strike="noStrike" spc="-1" dirty="0" err="1">
                <a:latin typeface="Arial"/>
              </a:rPr>
              <a:t>the</a:t>
            </a:r>
            <a:r>
              <a:rPr lang="pt-BR" sz="3200" b="0" strike="noStrike" spc="-1" dirty="0">
                <a:latin typeface="Arial"/>
              </a:rPr>
              <a:t> </a:t>
            </a:r>
            <a:r>
              <a:rPr lang="pt-BR" sz="3200" b="0" strike="noStrike" spc="-1" dirty="0" err="1">
                <a:latin typeface="Arial"/>
              </a:rPr>
              <a:t>outline</a:t>
            </a:r>
            <a:r>
              <a:rPr lang="pt-BR" sz="3200" b="0" strike="noStrike" spc="-1" dirty="0">
                <a:latin typeface="Arial"/>
              </a:rPr>
              <a:t> </a:t>
            </a:r>
            <a:r>
              <a:rPr lang="pt-BR" sz="3200" b="0" strike="noStrike" spc="-1" dirty="0" err="1">
                <a:latin typeface="Arial"/>
              </a:rPr>
              <a:t>text</a:t>
            </a:r>
            <a:r>
              <a:rPr lang="pt-BR" sz="3200" b="0" strike="noStrike" spc="-1" dirty="0">
                <a:latin typeface="Arial"/>
              </a:rPr>
              <a:t> </a:t>
            </a:r>
            <a:r>
              <a:rPr lang="pt-BR" sz="3200" b="0" strike="noStrike" spc="-1" dirty="0" err="1">
                <a:latin typeface="Arial"/>
              </a:rPr>
              <a:t>format</a:t>
            </a:r>
            <a:endParaRPr lang="pt-BR" sz="3200" b="0" strike="noStrike" spc="-1" dirty="0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 dirty="0" err="1">
                <a:latin typeface="Arial"/>
              </a:rPr>
              <a:t>Second</a:t>
            </a:r>
            <a:r>
              <a:rPr lang="pt-BR" sz="2800" b="0" strike="noStrike" spc="-1" dirty="0">
                <a:latin typeface="Arial"/>
              </a:rPr>
              <a:t> </a:t>
            </a:r>
            <a:r>
              <a:rPr lang="pt-BR" sz="2800" b="0" strike="noStrike" spc="-1" dirty="0" err="1">
                <a:latin typeface="Arial"/>
              </a:rPr>
              <a:t>Outline</a:t>
            </a:r>
            <a:r>
              <a:rPr lang="pt-BR" sz="2800" b="0" strike="noStrike" spc="-1" dirty="0">
                <a:latin typeface="Arial"/>
              </a:rPr>
              <a:t> </a:t>
            </a:r>
            <a:r>
              <a:rPr lang="pt-BR" sz="2800" b="0" strike="noStrike" spc="-1" dirty="0" err="1">
                <a:latin typeface="Arial"/>
              </a:rPr>
              <a:t>Level</a:t>
            </a:r>
            <a:endParaRPr lang="pt-BR" sz="2800" b="0" strike="noStrike" spc="-1" dirty="0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 dirty="0" err="1">
                <a:latin typeface="Arial"/>
              </a:rPr>
              <a:t>Third</a:t>
            </a:r>
            <a:r>
              <a:rPr lang="pt-BR" sz="2400" b="0" strike="noStrike" spc="-1" dirty="0">
                <a:latin typeface="Arial"/>
              </a:rPr>
              <a:t> </a:t>
            </a:r>
            <a:r>
              <a:rPr lang="pt-BR" sz="2400" b="0" strike="noStrike" spc="-1" dirty="0" err="1">
                <a:latin typeface="Arial"/>
              </a:rPr>
              <a:t>Outline</a:t>
            </a:r>
            <a:r>
              <a:rPr lang="pt-BR" sz="2400" b="0" strike="noStrike" spc="-1" dirty="0">
                <a:latin typeface="Arial"/>
              </a:rPr>
              <a:t> </a:t>
            </a:r>
            <a:r>
              <a:rPr lang="pt-BR" sz="2400" b="0" strike="noStrike" spc="-1" dirty="0" err="1">
                <a:latin typeface="Arial"/>
              </a:rPr>
              <a:t>Level</a:t>
            </a:r>
            <a:endParaRPr lang="pt-BR" sz="2400" b="0" strike="noStrike" spc="-1" dirty="0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 dirty="0" err="1">
                <a:latin typeface="Arial"/>
              </a:rPr>
              <a:t>Fourth</a:t>
            </a:r>
            <a:r>
              <a:rPr lang="pt-BR" sz="2000" b="0" strike="noStrike" spc="-1" dirty="0">
                <a:latin typeface="Arial"/>
              </a:rPr>
              <a:t> </a:t>
            </a:r>
            <a:r>
              <a:rPr lang="pt-BR" sz="2000" b="0" strike="noStrike" spc="-1" dirty="0" err="1">
                <a:latin typeface="Arial"/>
              </a:rPr>
              <a:t>Outline</a:t>
            </a:r>
            <a:r>
              <a:rPr lang="pt-BR" sz="2000" b="0" strike="noStrike" spc="-1" dirty="0">
                <a:latin typeface="Arial"/>
              </a:rPr>
              <a:t> </a:t>
            </a:r>
            <a:r>
              <a:rPr lang="pt-BR" sz="2000" b="0" strike="noStrike" spc="-1" dirty="0" err="1">
                <a:latin typeface="Arial"/>
              </a:rPr>
              <a:t>Level</a:t>
            </a:r>
            <a:endParaRPr lang="pt-BR" sz="2000" b="0" strike="noStrike" spc="-1" dirty="0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 dirty="0" err="1">
                <a:latin typeface="Arial"/>
              </a:rPr>
              <a:t>Fifth</a:t>
            </a:r>
            <a:r>
              <a:rPr lang="pt-BR" sz="2000" b="0" strike="noStrike" spc="-1" dirty="0">
                <a:latin typeface="Arial"/>
              </a:rPr>
              <a:t> </a:t>
            </a:r>
            <a:r>
              <a:rPr lang="pt-BR" sz="2000" b="0" strike="noStrike" spc="-1" dirty="0" err="1">
                <a:latin typeface="Arial"/>
              </a:rPr>
              <a:t>Outline</a:t>
            </a:r>
            <a:r>
              <a:rPr lang="pt-BR" sz="2000" b="0" strike="noStrike" spc="-1" dirty="0">
                <a:latin typeface="Arial"/>
              </a:rPr>
              <a:t> </a:t>
            </a:r>
            <a:r>
              <a:rPr lang="pt-BR" sz="2000" b="0" strike="noStrike" spc="-1" dirty="0" err="1">
                <a:latin typeface="Arial"/>
              </a:rPr>
              <a:t>Level</a:t>
            </a:r>
            <a:endParaRPr lang="pt-BR" sz="2000" b="0" strike="noStrike" spc="-1" dirty="0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 dirty="0" err="1">
                <a:latin typeface="Arial"/>
              </a:rPr>
              <a:t>Sixth</a:t>
            </a:r>
            <a:r>
              <a:rPr lang="pt-BR" sz="2000" b="0" strike="noStrike" spc="-1" dirty="0">
                <a:latin typeface="Arial"/>
              </a:rPr>
              <a:t> </a:t>
            </a:r>
            <a:r>
              <a:rPr lang="pt-BR" sz="2000" b="0" strike="noStrike" spc="-1" dirty="0" err="1">
                <a:latin typeface="Arial"/>
              </a:rPr>
              <a:t>Outline</a:t>
            </a:r>
            <a:r>
              <a:rPr lang="pt-BR" sz="2000" b="0" strike="noStrike" spc="-1" dirty="0">
                <a:latin typeface="Arial"/>
              </a:rPr>
              <a:t> </a:t>
            </a:r>
            <a:r>
              <a:rPr lang="pt-BR" sz="2000" b="0" strike="noStrike" spc="-1" dirty="0" err="1">
                <a:latin typeface="Arial"/>
              </a:rPr>
              <a:t>Level</a:t>
            </a:r>
            <a:endParaRPr lang="pt-BR" sz="2000" b="0" strike="noStrike" spc="-1" dirty="0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 dirty="0" err="1">
                <a:latin typeface="Arial"/>
              </a:rPr>
              <a:t>Seventh</a:t>
            </a:r>
            <a:r>
              <a:rPr lang="pt-BR" sz="2000" b="0" strike="noStrike" spc="-1" dirty="0">
                <a:latin typeface="Arial"/>
              </a:rPr>
              <a:t> </a:t>
            </a:r>
            <a:r>
              <a:rPr lang="pt-BR" sz="2000" b="0" strike="noStrike" spc="-1" dirty="0" err="1">
                <a:latin typeface="Arial"/>
              </a:rPr>
              <a:t>Outline</a:t>
            </a:r>
            <a:r>
              <a:rPr lang="pt-BR" sz="2000" b="0" strike="noStrike" spc="-1" dirty="0">
                <a:latin typeface="Arial"/>
              </a:rPr>
              <a:t> </a:t>
            </a:r>
            <a:r>
              <a:rPr lang="pt-BR" sz="2000" b="0" strike="noStrike" spc="-1" dirty="0" err="1">
                <a:latin typeface="Arial"/>
              </a:rPr>
              <a:t>Level</a:t>
            </a:r>
            <a:endParaRPr lang="pt-BR" sz="2000" b="0" strike="noStrike" spc="-1"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 dirty="0">
                <a:latin typeface="Arial"/>
              </a:rPr>
              <a:t>Click </a:t>
            </a:r>
            <a:r>
              <a:rPr lang="pt-BR" sz="4400" b="0" strike="noStrike" spc="-1" dirty="0" err="1">
                <a:latin typeface="Arial"/>
              </a:rPr>
              <a:t>to</a:t>
            </a:r>
            <a:r>
              <a:rPr lang="pt-BR" sz="4400" b="0" strike="noStrike" spc="-1" dirty="0">
                <a:latin typeface="Arial"/>
              </a:rPr>
              <a:t> </a:t>
            </a:r>
            <a:r>
              <a:rPr lang="pt-BR" sz="4400" b="0" strike="noStrike" spc="-1" dirty="0" err="1">
                <a:latin typeface="Arial"/>
              </a:rPr>
              <a:t>edit</a:t>
            </a:r>
            <a:r>
              <a:rPr lang="pt-BR" sz="4400" b="0" strike="noStrike" spc="-1" dirty="0">
                <a:latin typeface="Arial"/>
              </a:rPr>
              <a:t> </a:t>
            </a:r>
            <a:r>
              <a:rPr lang="pt-BR" sz="4400" b="0" strike="noStrike" spc="-1" dirty="0" err="1">
                <a:latin typeface="Arial"/>
              </a:rPr>
              <a:t>the</a:t>
            </a:r>
            <a:r>
              <a:rPr lang="pt-BR" sz="4400" b="0" strike="noStrike" spc="-1" dirty="0">
                <a:latin typeface="Arial"/>
              </a:rPr>
              <a:t> </a:t>
            </a:r>
            <a:r>
              <a:rPr lang="pt-BR" sz="4400" b="0" strike="noStrike" spc="-1" dirty="0" err="1">
                <a:latin typeface="Arial"/>
              </a:rPr>
              <a:t>title</a:t>
            </a:r>
            <a:r>
              <a:rPr lang="pt-BR" sz="4400" b="0" strike="noStrike" spc="-1" dirty="0">
                <a:latin typeface="Arial"/>
              </a:rPr>
              <a:t> </a:t>
            </a:r>
            <a:r>
              <a:rPr lang="pt-BR" sz="4400" b="0" strike="noStrike" spc="-1" dirty="0" err="1">
                <a:latin typeface="Arial"/>
              </a:rPr>
              <a:t>text</a:t>
            </a:r>
            <a:r>
              <a:rPr lang="pt-BR" sz="4400" b="0" strike="noStrike" spc="-1" dirty="0">
                <a:latin typeface="Arial"/>
              </a:rPr>
              <a:t> </a:t>
            </a:r>
            <a:r>
              <a:rPr lang="pt-BR" sz="4400" b="0" strike="noStrike" spc="-1" dirty="0" err="1">
                <a:latin typeface="Arial"/>
              </a:rPr>
              <a:t>format</a:t>
            </a:r>
            <a:endParaRPr lang="pt-BR" sz="4400" b="0" strike="noStrike" spc="-1" dirty="0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 dirty="0">
                <a:latin typeface="Arial"/>
              </a:rPr>
              <a:t>Click </a:t>
            </a:r>
            <a:r>
              <a:rPr lang="pt-BR" sz="3200" b="0" strike="noStrike" spc="-1" dirty="0" err="1">
                <a:latin typeface="Arial"/>
              </a:rPr>
              <a:t>to</a:t>
            </a:r>
            <a:r>
              <a:rPr lang="pt-BR" sz="3200" b="0" strike="noStrike" spc="-1" dirty="0">
                <a:latin typeface="Arial"/>
              </a:rPr>
              <a:t> </a:t>
            </a:r>
            <a:r>
              <a:rPr lang="pt-BR" sz="3200" b="0" strike="noStrike" spc="-1" dirty="0" err="1">
                <a:latin typeface="Arial"/>
              </a:rPr>
              <a:t>edit</a:t>
            </a:r>
            <a:r>
              <a:rPr lang="pt-BR" sz="3200" b="0" strike="noStrike" spc="-1" dirty="0">
                <a:latin typeface="Arial"/>
              </a:rPr>
              <a:t> </a:t>
            </a:r>
            <a:r>
              <a:rPr lang="pt-BR" sz="3200" b="0" strike="noStrike" spc="-1" dirty="0" err="1">
                <a:latin typeface="Arial"/>
              </a:rPr>
              <a:t>the</a:t>
            </a:r>
            <a:r>
              <a:rPr lang="pt-BR" sz="3200" b="0" strike="noStrike" spc="-1" dirty="0">
                <a:latin typeface="Arial"/>
              </a:rPr>
              <a:t> </a:t>
            </a:r>
            <a:r>
              <a:rPr lang="pt-BR" sz="3200" b="0" strike="noStrike" spc="-1" dirty="0" err="1">
                <a:latin typeface="Arial"/>
              </a:rPr>
              <a:t>outline</a:t>
            </a:r>
            <a:r>
              <a:rPr lang="pt-BR" sz="3200" b="0" strike="noStrike" spc="-1" dirty="0">
                <a:latin typeface="Arial"/>
              </a:rPr>
              <a:t> </a:t>
            </a:r>
            <a:r>
              <a:rPr lang="pt-BR" sz="3200" b="0" strike="noStrike" spc="-1" dirty="0" err="1">
                <a:latin typeface="Arial"/>
              </a:rPr>
              <a:t>text</a:t>
            </a:r>
            <a:r>
              <a:rPr lang="pt-BR" sz="3200" b="0" strike="noStrike" spc="-1" dirty="0">
                <a:latin typeface="Arial"/>
              </a:rPr>
              <a:t> </a:t>
            </a:r>
            <a:r>
              <a:rPr lang="pt-BR" sz="3200" b="0" strike="noStrike" spc="-1" dirty="0" err="1">
                <a:latin typeface="Arial"/>
              </a:rPr>
              <a:t>format</a:t>
            </a:r>
            <a:endParaRPr lang="pt-BR" sz="3200" b="0" strike="noStrike" spc="-1" dirty="0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 dirty="0" err="1">
                <a:latin typeface="Arial"/>
              </a:rPr>
              <a:t>Second</a:t>
            </a:r>
            <a:r>
              <a:rPr lang="pt-BR" sz="2800" b="0" strike="noStrike" spc="-1" dirty="0">
                <a:latin typeface="Arial"/>
              </a:rPr>
              <a:t> </a:t>
            </a:r>
            <a:r>
              <a:rPr lang="pt-BR" sz="2800" b="0" strike="noStrike" spc="-1" dirty="0" err="1">
                <a:latin typeface="Arial"/>
              </a:rPr>
              <a:t>Outline</a:t>
            </a:r>
            <a:r>
              <a:rPr lang="pt-BR" sz="2800" b="0" strike="noStrike" spc="-1" dirty="0">
                <a:latin typeface="Arial"/>
              </a:rPr>
              <a:t> </a:t>
            </a:r>
            <a:r>
              <a:rPr lang="pt-BR" sz="2800" b="0" strike="noStrike" spc="-1" dirty="0" err="1">
                <a:latin typeface="Arial"/>
              </a:rPr>
              <a:t>Level</a:t>
            </a:r>
            <a:endParaRPr lang="pt-BR" sz="2800" b="0" strike="noStrike" spc="-1" dirty="0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 dirty="0" err="1">
                <a:latin typeface="Arial"/>
              </a:rPr>
              <a:t>Third</a:t>
            </a:r>
            <a:r>
              <a:rPr lang="pt-BR" sz="2400" b="0" strike="noStrike" spc="-1" dirty="0">
                <a:latin typeface="Arial"/>
              </a:rPr>
              <a:t> </a:t>
            </a:r>
            <a:r>
              <a:rPr lang="pt-BR" sz="2400" b="0" strike="noStrike" spc="-1" dirty="0" err="1">
                <a:latin typeface="Arial"/>
              </a:rPr>
              <a:t>Outline</a:t>
            </a:r>
            <a:r>
              <a:rPr lang="pt-BR" sz="2400" b="0" strike="noStrike" spc="-1" dirty="0">
                <a:latin typeface="Arial"/>
              </a:rPr>
              <a:t> </a:t>
            </a:r>
            <a:r>
              <a:rPr lang="pt-BR" sz="2400" b="0" strike="noStrike" spc="-1" dirty="0" err="1">
                <a:latin typeface="Arial"/>
              </a:rPr>
              <a:t>Level</a:t>
            </a:r>
            <a:endParaRPr lang="pt-BR" sz="2400" b="0" strike="noStrike" spc="-1" dirty="0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 dirty="0" err="1">
                <a:latin typeface="Arial"/>
              </a:rPr>
              <a:t>Fourth</a:t>
            </a:r>
            <a:r>
              <a:rPr lang="pt-BR" sz="2000" b="0" strike="noStrike" spc="-1" dirty="0">
                <a:latin typeface="Arial"/>
              </a:rPr>
              <a:t> </a:t>
            </a:r>
            <a:r>
              <a:rPr lang="pt-BR" sz="2000" b="0" strike="noStrike" spc="-1" dirty="0" err="1">
                <a:latin typeface="Arial"/>
              </a:rPr>
              <a:t>Outline</a:t>
            </a:r>
            <a:r>
              <a:rPr lang="pt-BR" sz="2000" b="0" strike="noStrike" spc="-1" dirty="0">
                <a:latin typeface="Arial"/>
              </a:rPr>
              <a:t> </a:t>
            </a:r>
            <a:r>
              <a:rPr lang="pt-BR" sz="2000" b="0" strike="noStrike" spc="-1" dirty="0" err="1">
                <a:latin typeface="Arial"/>
              </a:rPr>
              <a:t>Level</a:t>
            </a:r>
            <a:endParaRPr lang="pt-BR" sz="2000" b="0" strike="noStrike" spc="-1" dirty="0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 dirty="0" err="1">
                <a:latin typeface="Arial"/>
              </a:rPr>
              <a:t>Fifth</a:t>
            </a:r>
            <a:r>
              <a:rPr lang="pt-BR" sz="2000" b="0" strike="noStrike" spc="-1" dirty="0">
                <a:latin typeface="Arial"/>
              </a:rPr>
              <a:t> </a:t>
            </a:r>
            <a:r>
              <a:rPr lang="pt-BR" sz="2000" b="0" strike="noStrike" spc="-1" dirty="0" err="1">
                <a:latin typeface="Arial"/>
              </a:rPr>
              <a:t>Outline</a:t>
            </a:r>
            <a:r>
              <a:rPr lang="pt-BR" sz="2000" b="0" strike="noStrike" spc="-1" dirty="0">
                <a:latin typeface="Arial"/>
              </a:rPr>
              <a:t> </a:t>
            </a:r>
            <a:r>
              <a:rPr lang="pt-BR" sz="2000" b="0" strike="noStrike" spc="-1" dirty="0" err="1">
                <a:latin typeface="Arial"/>
              </a:rPr>
              <a:t>Level</a:t>
            </a:r>
            <a:endParaRPr lang="pt-BR" sz="2000" b="0" strike="noStrike" spc="-1" dirty="0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 dirty="0" err="1">
                <a:latin typeface="Arial"/>
              </a:rPr>
              <a:t>Sixth</a:t>
            </a:r>
            <a:r>
              <a:rPr lang="pt-BR" sz="2000" b="0" strike="noStrike" spc="-1" dirty="0">
                <a:latin typeface="Arial"/>
              </a:rPr>
              <a:t> </a:t>
            </a:r>
            <a:r>
              <a:rPr lang="pt-BR" sz="2000" b="0" strike="noStrike" spc="-1" dirty="0" err="1">
                <a:latin typeface="Arial"/>
              </a:rPr>
              <a:t>Outline</a:t>
            </a:r>
            <a:r>
              <a:rPr lang="pt-BR" sz="2000" b="0" strike="noStrike" spc="-1" dirty="0">
                <a:latin typeface="Arial"/>
              </a:rPr>
              <a:t> </a:t>
            </a:r>
            <a:r>
              <a:rPr lang="pt-BR" sz="2000" b="0" strike="noStrike" spc="-1" dirty="0" err="1">
                <a:latin typeface="Arial"/>
              </a:rPr>
              <a:t>Level</a:t>
            </a:r>
            <a:endParaRPr lang="pt-BR" sz="2000" b="0" strike="noStrike" spc="-1" dirty="0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 dirty="0" err="1">
                <a:latin typeface="Arial"/>
              </a:rPr>
              <a:t>Seventh</a:t>
            </a:r>
            <a:r>
              <a:rPr lang="pt-BR" sz="2000" b="0" strike="noStrike" spc="-1" dirty="0">
                <a:latin typeface="Arial"/>
              </a:rPr>
              <a:t> </a:t>
            </a:r>
            <a:r>
              <a:rPr lang="pt-BR" sz="2000" b="0" strike="noStrike" spc="-1" dirty="0" err="1">
                <a:latin typeface="Arial"/>
              </a:rPr>
              <a:t>Outline</a:t>
            </a:r>
            <a:r>
              <a:rPr lang="pt-BR" sz="2000" b="0" strike="noStrike" spc="-1" dirty="0">
                <a:latin typeface="Arial"/>
              </a:rPr>
              <a:t> </a:t>
            </a:r>
            <a:r>
              <a:rPr lang="pt-BR" sz="2000" b="0" strike="noStrike" spc="-1" dirty="0" err="1">
                <a:latin typeface="Arial"/>
              </a:rPr>
              <a:t>Level</a:t>
            </a:r>
            <a:endParaRPr lang="pt-BR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089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0969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6BD9CA-69A4-C230-E990-F8BCBAD5A141}"/>
              </a:ext>
            </a:extLst>
          </p:cNvPr>
          <p:cNvSpPr/>
          <p:nvPr/>
        </p:nvSpPr>
        <p:spPr>
          <a:xfrm>
            <a:off x="5005508" y="2380491"/>
            <a:ext cx="6559560" cy="552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000" b="1" strike="noStrike" spc="-1" dirty="0">
                <a:latin typeface="Arial Black"/>
                <a:ea typeface="DejaVu Sans"/>
              </a:rPr>
              <a:t>TÍTULO DA APRESENTAÇÃO</a:t>
            </a:r>
            <a:endParaRPr lang="pt-BR" sz="3000" b="0" strike="noStrike" spc="-1" dirty="0">
              <a:latin typeface="Arial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6454ABE9-C35F-09B6-1AED-504FC27A2133}"/>
              </a:ext>
            </a:extLst>
          </p:cNvPr>
          <p:cNvCxnSpPr>
            <a:cxnSpLocks/>
          </p:cNvCxnSpPr>
          <p:nvPr/>
        </p:nvCxnSpPr>
        <p:spPr>
          <a:xfrm>
            <a:off x="4436066" y="1415005"/>
            <a:ext cx="0" cy="4027990"/>
          </a:xfrm>
          <a:prstGeom prst="line">
            <a:avLst/>
          </a:prstGeom>
          <a:ln w="12700">
            <a:solidFill>
              <a:srgbClr val="1630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1">
            <a:extLst>
              <a:ext uri="{FF2B5EF4-FFF2-40B4-BE49-F238E27FC236}">
                <a16:creationId xmlns:a16="http://schemas.microsoft.com/office/drawing/2014/main" id="{93310BE3-6F53-D7B3-E6AF-DD3511D2FD2C}"/>
              </a:ext>
            </a:extLst>
          </p:cNvPr>
          <p:cNvSpPr/>
          <p:nvPr/>
        </p:nvSpPr>
        <p:spPr>
          <a:xfrm>
            <a:off x="5005508" y="3030874"/>
            <a:ext cx="6559560" cy="4909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600" strike="noStrike" spc="-1" dirty="0">
                <a:solidFill>
                  <a:srgbClr val="244A63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PALESTRANTE</a:t>
            </a:r>
            <a:endParaRPr lang="pt-BR" sz="2600" strike="noStrike" spc="-1" dirty="0">
              <a:solidFill>
                <a:srgbClr val="244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aixaDeTexto 1"/>
          <p:cNvSpPr/>
          <p:nvPr/>
        </p:nvSpPr>
        <p:spPr>
          <a:xfrm>
            <a:off x="950160" y="1208880"/>
            <a:ext cx="67194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244A63"/>
                </a:solidFill>
                <a:latin typeface="Arial Black"/>
                <a:ea typeface="DejaVu Sans"/>
              </a:rPr>
              <a:t>TÍTULO DO SLIDE</a:t>
            </a:r>
            <a:endParaRPr lang="pt-BR" sz="3200" b="0" strike="noStrike" spc="-1" dirty="0">
              <a:solidFill>
                <a:srgbClr val="244A63"/>
              </a:solidFill>
              <a:latin typeface="Arial"/>
            </a:endParaRPr>
          </a:p>
        </p:txBody>
      </p:sp>
      <p:sp>
        <p:nvSpPr>
          <p:cNvPr id="117" name="CaixaDeTexto 2"/>
          <p:cNvSpPr/>
          <p:nvPr/>
        </p:nvSpPr>
        <p:spPr>
          <a:xfrm>
            <a:off x="960320" y="2058120"/>
            <a:ext cx="554208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Este é um parágrafo. </a:t>
            </a: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Sinta-se à vontade para editá-lo da melhor forma, mas lembre-se de respeitar os espaçamentos.</a:t>
            </a:r>
            <a:endParaRPr lang="pt-BR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D454DC-969D-FA2C-6AE1-7CC8B493B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aixaDeTexto 1">
            <a:extLst>
              <a:ext uri="{FF2B5EF4-FFF2-40B4-BE49-F238E27FC236}">
                <a16:creationId xmlns:a16="http://schemas.microsoft.com/office/drawing/2014/main" id="{4CF3780E-C7A2-739F-E9FB-4F01A14A767E}"/>
              </a:ext>
            </a:extLst>
          </p:cNvPr>
          <p:cNvSpPr/>
          <p:nvPr/>
        </p:nvSpPr>
        <p:spPr>
          <a:xfrm>
            <a:off x="950160" y="1208880"/>
            <a:ext cx="67194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spc="-1" dirty="0">
                <a:solidFill>
                  <a:schemeClr val="bg1"/>
                </a:solidFill>
                <a:latin typeface="Arial Black"/>
                <a:ea typeface="DejaVu Sans"/>
              </a:rPr>
              <a:t>TÍTULO DO SLIDE</a:t>
            </a:r>
            <a:endParaRPr lang="pt-BR" sz="32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17" name="CaixaDeTexto 2">
            <a:extLst>
              <a:ext uri="{FF2B5EF4-FFF2-40B4-BE49-F238E27FC236}">
                <a16:creationId xmlns:a16="http://schemas.microsoft.com/office/drawing/2014/main" id="{13DD46C6-5996-53C2-3859-A13CF963C511}"/>
              </a:ext>
            </a:extLst>
          </p:cNvPr>
          <p:cNvSpPr/>
          <p:nvPr/>
        </p:nvSpPr>
        <p:spPr>
          <a:xfrm>
            <a:off x="960320" y="2058120"/>
            <a:ext cx="554208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Este é um parágrafo. </a:t>
            </a:r>
            <a:endParaRPr lang="pt-BR" sz="18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Sinta-se à vontade para editá-lo da melhor forma, mas lembre-se de respeitar os espaçamentos.</a:t>
            </a:r>
            <a:endParaRPr lang="pt-BR" sz="18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96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1131C1E5-4282-2F2A-5C30-9AF4DE7746D4}"/>
              </a:ext>
            </a:extLst>
          </p:cNvPr>
          <p:cNvSpPr/>
          <p:nvPr/>
        </p:nvSpPr>
        <p:spPr>
          <a:xfrm>
            <a:off x="3561080" y="4068661"/>
            <a:ext cx="5069840" cy="644704"/>
          </a:xfrm>
          <a:prstGeom prst="roundRect">
            <a:avLst>
              <a:gd name="adj" fmla="val 50000"/>
            </a:avLst>
          </a:prstGeom>
          <a:solidFill>
            <a:srgbClr val="24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9" name="CaixaDeTexto 2"/>
          <p:cNvSpPr/>
          <p:nvPr/>
        </p:nvSpPr>
        <p:spPr>
          <a:xfrm>
            <a:off x="4355460" y="4103386"/>
            <a:ext cx="3481080" cy="552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000" b="1" strike="noStrike" spc="-1" dirty="0">
                <a:solidFill>
                  <a:schemeClr val="bg1"/>
                </a:solidFill>
                <a:ea typeface="DejaVu Sans"/>
              </a:rPr>
              <a:t> OBRIGADO</a:t>
            </a:r>
            <a:r>
              <a:rPr lang="pt-BR" sz="3000" b="1" spc="-1" dirty="0">
                <a:solidFill>
                  <a:schemeClr val="bg1"/>
                </a:solidFill>
                <a:ea typeface="DejaVu Sans"/>
              </a:rPr>
              <a:t>(A)</a:t>
            </a:r>
            <a:endParaRPr lang="pt-BR" sz="3000" b="1" strike="noStrike" spc="-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43210c45-f424-49f8-9f62-e954fd3e700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EE0BEC545C1B9449899E5E04227E1CE" ma:contentTypeVersion="14" ma:contentTypeDescription="Crie um novo documento." ma:contentTypeScope="" ma:versionID="ac7c05fe5c7cfb981c2d21afe7c88c0d">
  <xsd:schema xmlns:xsd="http://www.w3.org/2001/XMLSchema" xmlns:xs="http://www.w3.org/2001/XMLSchema" xmlns:p="http://schemas.microsoft.com/office/2006/metadata/properties" xmlns:ns2="43210c45-f424-49f8-9f62-e954fd3e7008" xmlns:ns3="6d785da9-0727-412d-9300-8cef7eb862a7" targetNamespace="http://schemas.microsoft.com/office/2006/metadata/properties" ma:root="true" ma:fieldsID="8fe255aeba24b170f713a15c218f4aca" ns2:_="" ns3:_="">
    <xsd:import namespace="43210c45-f424-49f8-9f62-e954fd3e7008"/>
    <xsd:import namespace="6d785da9-0727-412d-9300-8cef7eb862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210c45-f424-49f8-9f62-e954fd3e7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tatus de liberação" ma:internalName="Status_x0020_de_x0020_libera_x00e7__x00e3_o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85da9-0727-412d-9300-8cef7eb862a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6ADB15-3B78-46CD-927E-8F92D539AACB}">
  <ds:schemaRefs>
    <ds:schemaRef ds:uri="http://schemas.microsoft.com/office/2006/metadata/properties"/>
    <ds:schemaRef ds:uri="http://schemas.microsoft.com/office/infopath/2007/PartnerControls"/>
    <ds:schemaRef ds:uri="43210c45-f424-49f8-9f62-e954fd3e7008"/>
  </ds:schemaRefs>
</ds:datastoreItem>
</file>

<file path=customXml/itemProps2.xml><?xml version="1.0" encoding="utf-8"?>
<ds:datastoreItem xmlns:ds="http://schemas.openxmlformats.org/officeDocument/2006/customXml" ds:itemID="{9DD7F6DA-1F93-41A2-BBF1-29A811FE07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210c45-f424-49f8-9f62-e954fd3e7008"/>
    <ds:schemaRef ds:uri="6d785da9-0727-412d-9300-8cef7eb862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14B8C3-7404-4656-B92D-B841AD5ECE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57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4</vt:i4>
      </vt:variant>
    </vt:vector>
  </HeadingPairs>
  <TitlesOfParts>
    <vt:vector size="13" baseType="lpstr">
      <vt:lpstr>Arial</vt:lpstr>
      <vt:lpstr>Arial Black</vt:lpstr>
      <vt:lpstr>DejaVu Sans</vt:lpstr>
      <vt:lpstr>Symbol</vt:lpstr>
      <vt:lpstr>Wingdings</vt:lpstr>
      <vt:lpstr>Office Theme</vt:lpstr>
      <vt:lpstr>Office Theme</vt:lpstr>
      <vt:lpstr>1_Office Theme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WStelitano Com &amp; Design</dc:creator>
  <dc:description/>
  <cp:lastModifiedBy>Wagner S T Medeiros</cp:lastModifiedBy>
  <cp:revision>19</cp:revision>
  <dcterms:created xsi:type="dcterms:W3CDTF">2021-02-11T13:23:58Z</dcterms:created>
  <dcterms:modified xsi:type="dcterms:W3CDTF">2026-04-27T12:58:24Z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4</vt:i4>
  </property>
  <property fmtid="{D5CDD505-2E9C-101B-9397-08002B2CF9AE}" pid="4" name="ContentTypeId">
    <vt:lpwstr>0x010100FEE0BEC545C1B9449899E5E04227E1CE</vt:lpwstr>
  </property>
</Properties>
</file>